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643050"/>
            <a:ext cx="8858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Whatever the weather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1214422"/>
            <a:ext cx="1925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Answers: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2000240"/>
            <a:ext cx="850112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will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swim and dive in the river in summer.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won’t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ride a bike in January.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will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ski in the park in February.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won’t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toboggan in May.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won’t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play volleyball in November.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will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play snowballs in winter.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g) I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won’t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play hockey in July.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142984"/>
            <a:ext cx="61125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6   Tongue twister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4795" y="2571744"/>
            <a:ext cx="851348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Whether the weather be mild or whether the weather be not,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Whether the weather be cold or whether the weather be hot,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We'll weather the weather whatever the weather,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Whether we like it or not.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fs00.infourok.ru/images/doc/203/231268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500794" cy="48755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868" y="928670"/>
            <a:ext cx="2318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Remember: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.novayagazeta-ug.ru/sites/default/files/news/05-2014/1591708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000240"/>
            <a:ext cx="4567774" cy="45982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928670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1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Warming up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928802"/>
            <a:ext cx="83582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Weather, hot, cold, skies, cloudy, raining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snowing, windy, blowing,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foggy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clear.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 </a:t>
            </a:r>
            <a:endParaRPr lang="ru-RU" sz="54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000108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Answer: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julianxstone.com/files/Images/Vectors/Shutter.Stock/Shutterstock_36634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3116"/>
            <a:ext cx="4438879" cy="44314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1071546"/>
            <a:ext cx="62408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2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My best leisure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42984"/>
            <a:ext cx="892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3 What’s the weather like?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9698" name="Picture 2" descr="http://investments.academic.ru/pictures/investments/img1993738_pogodnoklimaticheskie_uslov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00240"/>
            <a:ext cx="4643470" cy="4597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6182" y="1285860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Answer: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000240"/>
          <a:ext cx="4286276" cy="3071831"/>
        </p:xfrm>
        <a:graphic>
          <a:graphicData uri="http://schemas.openxmlformats.org/drawingml/2006/table">
            <a:tbl>
              <a:tblPr/>
              <a:tblGrid>
                <a:gridCol w="428778"/>
                <a:gridCol w="428778"/>
                <a:gridCol w="428778"/>
                <a:gridCol w="428778"/>
                <a:gridCol w="427274"/>
                <a:gridCol w="428778"/>
                <a:gridCol w="428778"/>
                <a:gridCol w="428778"/>
                <a:gridCol w="428778"/>
                <a:gridCol w="428778"/>
              </a:tblGrid>
              <a:tr h="438833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            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w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8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endParaRPr lang="en-US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</a:t>
                      </a:r>
                      <a:endParaRPr lang="en-US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</a:t>
                      </a:r>
                      <a:endParaRPr lang="en-US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</a:t>
                      </a:r>
                      <a:endParaRPr lang="en-US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</a:t>
                      </a:r>
                      <a:endParaRPr lang="en-US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3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3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3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en-US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21" name="AutoShape 1"/>
          <p:cNvSpPr>
            <a:spLocks noChangeShapeType="1"/>
          </p:cNvSpPr>
          <p:nvPr/>
        </p:nvSpPr>
        <p:spPr bwMode="auto">
          <a:xfrm>
            <a:off x="-60325" y="-6350"/>
            <a:ext cx="0" cy="2127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071934" y="2000240"/>
          <a:ext cx="4857783" cy="3429024"/>
        </p:xfrm>
        <a:graphic>
          <a:graphicData uri="http://schemas.openxmlformats.org/drawingml/2006/table">
            <a:tbl>
              <a:tblPr/>
              <a:tblGrid>
                <a:gridCol w="972581"/>
                <a:gridCol w="486290"/>
                <a:gridCol w="486290"/>
                <a:gridCol w="482878"/>
                <a:gridCol w="484584"/>
                <a:gridCol w="486290"/>
                <a:gridCol w="486290"/>
                <a:gridCol w="486290"/>
                <a:gridCol w="486290"/>
              </a:tblGrid>
              <a:tr h="42862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62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w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62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668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4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Weather forecast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1746" name="Picture 2" descr="http://i.telegraph.co.uk/multimedia/archive/01560/weatherforecast_156053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14554"/>
            <a:ext cx="6514749" cy="4078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000240"/>
          <a:ext cx="8715436" cy="4304143"/>
        </p:xfrm>
        <a:graphic>
          <a:graphicData uri="http://schemas.openxmlformats.org/drawingml/2006/table">
            <a:tbl>
              <a:tblPr/>
              <a:tblGrid>
                <a:gridCol w="1276246"/>
                <a:gridCol w="1038726"/>
                <a:gridCol w="1359880"/>
                <a:gridCol w="1275409"/>
                <a:gridCol w="1350679"/>
                <a:gridCol w="1258682"/>
                <a:gridCol w="1155814"/>
              </a:tblGrid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England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Wales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Scotland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Northern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Ireland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London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Liverpool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774" name="Рисунок 4" descr="e6daf46a6156b8ec2d732cf07320bc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71678"/>
            <a:ext cx="533400" cy="476250"/>
          </a:xfrm>
          <a:prstGeom prst="rect">
            <a:avLst/>
          </a:prstGeom>
          <a:noFill/>
        </p:spPr>
      </p:pic>
      <p:pic>
        <p:nvPicPr>
          <p:cNvPr id="32773" name="Рисунок 7" descr="e6daf46a6156b8ec2d732cf07320bcf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071678"/>
            <a:ext cx="642942" cy="465287"/>
          </a:xfrm>
          <a:prstGeom prst="rect">
            <a:avLst/>
          </a:prstGeom>
          <a:noFill/>
        </p:spPr>
      </p:pic>
      <p:pic>
        <p:nvPicPr>
          <p:cNvPr id="32772" name="Рисунок 10" descr="weath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071678"/>
            <a:ext cx="523875" cy="476250"/>
          </a:xfrm>
          <a:prstGeom prst="rect">
            <a:avLst/>
          </a:prstGeom>
          <a:noFill/>
        </p:spPr>
      </p:pic>
      <p:pic>
        <p:nvPicPr>
          <p:cNvPr id="32771" name="Рисунок 13" descr="MyWeather 1.0.1 portabl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071678"/>
            <a:ext cx="642942" cy="434420"/>
          </a:xfrm>
          <a:prstGeom prst="rect">
            <a:avLst/>
          </a:prstGeom>
          <a:noFill/>
        </p:spPr>
      </p:pic>
      <p:pic>
        <p:nvPicPr>
          <p:cNvPr id="32770" name="Рисунок 16" descr="ist2_5528602-weather-symbols-70526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2071678"/>
            <a:ext cx="656166" cy="442912"/>
          </a:xfrm>
          <a:prstGeom prst="rect">
            <a:avLst/>
          </a:prstGeom>
          <a:noFill/>
        </p:spPr>
      </p:pic>
      <p:pic>
        <p:nvPicPr>
          <p:cNvPr id="32769" name="Рисунок 19" descr="MyWeather 1.0.1 portab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15338" y="2071678"/>
            <a:ext cx="519362" cy="400049"/>
          </a:xfrm>
          <a:prstGeom prst="rect">
            <a:avLst/>
          </a:prstGeom>
          <a:noFill/>
        </p:spPr>
      </p:pic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1142984"/>
            <a:ext cx="1925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Answers: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1071546"/>
            <a:ext cx="50129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5   My holidays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3794" name="Picture 2" descr="http://steshka.ru/wp-content/uploads/2013/03/vremenagodadlyadetey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00240"/>
            <a:ext cx="5919776" cy="4436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</TotalTime>
  <Words>287</Words>
  <PresentationFormat>Экран (4:3)</PresentationFormat>
  <Paragraphs>139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</dc:creator>
  <cp:lastModifiedBy>7</cp:lastModifiedBy>
  <cp:revision>6</cp:revision>
  <dcterms:created xsi:type="dcterms:W3CDTF">2016-01-14T12:28:35Z</dcterms:created>
  <dcterms:modified xsi:type="dcterms:W3CDTF">2016-01-14T13:22:48Z</dcterms:modified>
</cp:coreProperties>
</file>